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7"/>
  </p:notesMasterIdLst>
  <p:sldIdLst>
    <p:sldId id="259" r:id="rId5"/>
    <p:sldId id="260" r:id="rId6"/>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ts val="4200"/>
      </a:lnSpc>
      <a:spcBef>
        <a:spcPts val="2000"/>
      </a:spcBef>
      <a:spcAft>
        <a:spcPts val="0"/>
      </a:spcAft>
      <a:buClrTx/>
      <a:buSzTx/>
      <a:buFontTx/>
      <a:buNone/>
      <a:tabLst/>
      <a:defRPr kumimoji="0" sz="2400" b="0" i="0" u="none" strike="noStrike" cap="none" spc="0" normalizeH="0" baseline="0">
        <a:ln>
          <a:noFill/>
        </a:ln>
        <a:solidFill>
          <a:srgbClr val="191239"/>
        </a:solidFill>
        <a:effectLst/>
        <a:uFillTx/>
        <a:latin typeface="Noto Sans"/>
        <a:ea typeface="Noto Sans"/>
        <a:cs typeface="Noto Sans"/>
        <a:sym typeface="Noto Sans"/>
      </a:defRPr>
    </a:lvl1pPr>
    <a:lvl2pPr marL="0" marR="0" indent="457200" algn="l" defTabSz="825500" rtl="0" fontAlgn="auto" latinLnBrk="0" hangingPunct="0">
      <a:lnSpc>
        <a:spcPts val="4200"/>
      </a:lnSpc>
      <a:spcBef>
        <a:spcPts val="2000"/>
      </a:spcBef>
      <a:spcAft>
        <a:spcPts val="0"/>
      </a:spcAft>
      <a:buClrTx/>
      <a:buSzTx/>
      <a:buFontTx/>
      <a:buNone/>
      <a:tabLst/>
      <a:defRPr kumimoji="0" sz="2400" b="0" i="0" u="none" strike="noStrike" cap="none" spc="0" normalizeH="0" baseline="0">
        <a:ln>
          <a:noFill/>
        </a:ln>
        <a:solidFill>
          <a:srgbClr val="191239"/>
        </a:solidFill>
        <a:effectLst/>
        <a:uFillTx/>
        <a:latin typeface="Noto Sans"/>
        <a:ea typeface="Noto Sans"/>
        <a:cs typeface="Noto Sans"/>
        <a:sym typeface="Noto Sans"/>
      </a:defRPr>
    </a:lvl2pPr>
    <a:lvl3pPr marL="0" marR="0" indent="914400" algn="l" defTabSz="825500" rtl="0" fontAlgn="auto" latinLnBrk="0" hangingPunct="0">
      <a:lnSpc>
        <a:spcPts val="4200"/>
      </a:lnSpc>
      <a:spcBef>
        <a:spcPts val="2000"/>
      </a:spcBef>
      <a:spcAft>
        <a:spcPts val="0"/>
      </a:spcAft>
      <a:buClrTx/>
      <a:buSzTx/>
      <a:buFontTx/>
      <a:buNone/>
      <a:tabLst/>
      <a:defRPr kumimoji="0" sz="2400" b="0" i="0" u="none" strike="noStrike" cap="none" spc="0" normalizeH="0" baseline="0">
        <a:ln>
          <a:noFill/>
        </a:ln>
        <a:solidFill>
          <a:srgbClr val="191239"/>
        </a:solidFill>
        <a:effectLst/>
        <a:uFillTx/>
        <a:latin typeface="Noto Sans"/>
        <a:ea typeface="Noto Sans"/>
        <a:cs typeface="Noto Sans"/>
        <a:sym typeface="Noto Sans"/>
      </a:defRPr>
    </a:lvl3pPr>
    <a:lvl4pPr marL="0" marR="0" indent="1371600" algn="l" defTabSz="825500" rtl="0" fontAlgn="auto" latinLnBrk="0" hangingPunct="0">
      <a:lnSpc>
        <a:spcPts val="4200"/>
      </a:lnSpc>
      <a:spcBef>
        <a:spcPts val="2000"/>
      </a:spcBef>
      <a:spcAft>
        <a:spcPts val="0"/>
      </a:spcAft>
      <a:buClrTx/>
      <a:buSzTx/>
      <a:buFontTx/>
      <a:buNone/>
      <a:tabLst/>
      <a:defRPr kumimoji="0" sz="2400" b="0" i="0" u="none" strike="noStrike" cap="none" spc="0" normalizeH="0" baseline="0">
        <a:ln>
          <a:noFill/>
        </a:ln>
        <a:solidFill>
          <a:srgbClr val="191239"/>
        </a:solidFill>
        <a:effectLst/>
        <a:uFillTx/>
        <a:latin typeface="Noto Sans"/>
        <a:ea typeface="Noto Sans"/>
        <a:cs typeface="Noto Sans"/>
        <a:sym typeface="Noto Sans"/>
      </a:defRPr>
    </a:lvl4pPr>
    <a:lvl5pPr marL="0" marR="0" indent="1828800" algn="l" defTabSz="825500" rtl="0" fontAlgn="auto" latinLnBrk="0" hangingPunct="0">
      <a:lnSpc>
        <a:spcPts val="4200"/>
      </a:lnSpc>
      <a:spcBef>
        <a:spcPts val="2000"/>
      </a:spcBef>
      <a:spcAft>
        <a:spcPts val="0"/>
      </a:spcAft>
      <a:buClrTx/>
      <a:buSzTx/>
      <a:buFontTx/>
      <a:buNone/>
      <a:tabLst/>
      <a:defRPr kumimoji="0" sz="2400" b="0" i="0" u="none" strike="noStrike" cap="none" spc="0" normalizeH="0" baseline="0">
        <a:ln>
          <a:noFill/>
        </a:ln>
        <a:solidFill>
          <a:srgbClr val="191239"/>
        </a:solidFill>
        <a:effectLst/>
        <a:uFillTx/>
        <a:latin typeface="Noto Sans"/>
        <a:ea typeface="Noto Sans"/>
        <a:cs typeface="Noto Sans"/>
        <a:sym typeface="Noto Sans"/>
      </a:defRPr>
    </a:lvl5pPr>
    <a:lvl6pPr marL="0" marR="0" indent="2286000" algn="l" defTabSz="825500" rtl="0" fontAlgn="auto" latinLnBrk="0" hangingPunct="0">
      <a:lnSpc>
        <a:spcPts val="4200"/>
      </a:lnSpc>
      <a:spcBef>
        <a:spcPts val="2000"/>
      </a:spcBef>
      <a:spcAft>
        <a:spcPts val="0"/>
      </a:spcAft>
      <a:buClrTx/>
      <a:buSzTx/>
      <a:buFontTx/>
      <a:buNone/>
      <a:tabLst/>
      <a:defRPr kumimoji="0" sz="2400" b="0" i="0" u="none" strike="noStrike" cap="none" spc="0" normalizeH="0" baseline="0">
        <a:ln>
          <a:noFill/>
        </a:ln>
        <a:solidFill>
          <a:srgbClr val="191239"/>
        </a:solidFill>
        <a:effectLst/>
        <a:uFillTx/>
        <a:latin typeface="Noto Sans"/>
        <a:ea typeface="Noto Sans"/>
        <a:cs typeface="Noto Sans"/>
        <a:sym typeface="Noto Sans"/>
      </a:defRPr>
    </a:lvl6pPr>
    <a:lvl7pPr marL="0" marR="0" indent="2743200" algn="l" defTabSz="825500" rtl="0" fontAlgn="auto" latinLnBrk="0" hangingPunct="0">
      <a:lnSpc>
        <a:spcPts val="4200"/>
      </a:lnSpc>
      <a:spcBef>
        <a:spcPts val="2000"/>
      </a:spcBef>
      <a:spcAft>
        <a:spcPts val="0"/>
      </a:spcAft>
      <a:buClrTx/>
      <a:buSzTx/>
      <a:buFontTx/>
      <a:buNone/>
      <a:tabLst/>
      <a:defRPr kumimoji="0" sz="2400" b="0" i="0" u="none" strike="noStrike" cap="none" spc="0" normalizeH="0" baseline="0">
        <a:ln>
          <a:noFill/>
        </a:ln>
        <a:solidFill>
          <a:srgbClr val="191239"/>
        </a:solidFill>
        <a:effectLst/>
        <a:uFillTx/>
        <a:latin typeface="Noto Sans"/>
        <a:ea typeface="Noto Sans"/>
        <a:cs typeface="Noto Sans"/>
        <a:sym typeface="Noto Sans"/>
      </a:defRPr>
    </a:lvl7pPr>
    <a:lvl8pPr marL="0" marR="0" indent="3200400" algn="l" defTabSz="825500" rtl="0" fontAlgn="auto" latinLnBrk="0" hangingPunct="0">
      <a:lnSpc>
        <a:spcPts val="4200"/>
      </a:lnSpc>
      <a:spcBef>
        <a:spcPts val="2000"/>
      </a:spcBef>
      <a:spcAft>
        <a:spcPts val="0"/>
      </a:spcAft>
      <a:buClrTx/>
      <a:buSzTx/>
      <a:buFontTx/>
      <a:buNone/>
      <a:tabLst/>
      <a:defRPr kumimoji="0" sz="2400" b="0" i="0" u="none" strike="noStrike" cap="none" spc="0" normalizeH="0" baseline="0">
        <a:ln>
          <a:noFill/>
        </a:ln>
        <a:solidFill>
          <a:srgbClr val="191239"/>
        </a:solidFill>
        <a:effectLst/>
        <a:uFillTx/>
        <a:latin typeface="Noto Sans"/>
        <a:ea typeface="Noto Sans"/>
        <a:cs typeface="Noto Sans"/>
        <a:sym typeface="Noto Sans"/>
      </a:defRPr>
    </a:lvl8pPr>
    <a:lvl9pPr marL="0" marR="0" indent="3657600" algn="l" defTabSz="825500" rtl="0" fontAlgn="auto" latinLnBrk="0" hangingPunct="0">
      <a:lnSpc>
        <a:spcPts val="4200"/>
      </a:lnSpc>
      <a:spcBef>
        <a:spcPts val="2000"/>
      </a:spcBef>
      <a:spcAft>
        <a:spcPts val="0"/>
      </a:spcAft>
      <a:buClrTx/>
      <a:buSzTx/>
      <a:buFontTx/>
      <a:buNone/>
      <a:tabLst/>
      <a:defRPr kumimoji="0" sz="2400" b="0" i="0" u="none" strike="noStrike" cap="none" spc="0" normalizeH="0" baseline="0">
        <a:ln>
          <a:noFill/>
        </a:ln>
        <a:solidFill>
          <a:srgbClr val="191239"/>
        </a:solidFill>
        <a:effectLst/>
        <a:uFillTx/>
        <a:latin typeface="Noto Sans"/>
        <a:ea typeface="Noto Sans"/>
        <a:cs typeface="Noto Sans"/>
        <a:sym typeface="Noto San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1A7A8A0-4ED5-69BE-DB13-F0012894880A}" name="Courtenay Holden" initials="CH" userId="S::cholden@iapb.org::96f8d163-d5d4-4d07-a94f-769041881a3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B815"/>
    <a:srgbClr val="34AAEF"/>
    <a:srgbClr val="4278BA"/>
    <a:srgbClr val="FF2C7E"/>
    <a:srgbClr val="171031"/>
    <a:srgbClr val="1912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A3DC34-6014-FB3B-1522-D737C96BD6F6}" v="2" dt="2023-02-14T11:00:17.929"/>
    <p1510:client id="{592B9769-E1D0-9141-AA8E-5FDA883BC78E}" v="544" dt="2023-02-13T10:23:39.599"/>
    <p1510:client id="{7796ED50-F547-DAB1-6F34-EE7DDE5275D2}" v="1" dt="2023-04-14T00:29:03.864"/>
    <p1510:client id="{E702D98A-E7FB-3064-92FD-0DEA1729355D}" v="11" dt="2023-02-16T14:31:50.668"/>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
          <a:latin typeface="Helvetica Neue"/>
          <a:ea typeface="Helvetica Neue"/>
          <a:cs typeface="Helvetica Neue"/>
        </a:font>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
          <a:latin typeface="Helvetica Neue"/>
          <a:ea typeface="Helvetica Neue"/>
          <a:cs typeface="Helvetica Neue"/>
        </a:font>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
          <a:latin typeface="Helvetica Neue"/>
          <a:ea typeface="Helvetica Neue"/>
          <a:cs typeface="Helvetica Neue"/>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 Id="rId14"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i Perryman" userId="S::bperryman@iapb.org::f546ad0b-e3b8-46fa-8ae4-0da8907ed645" providerId="AD" clId="Web-{E702D98A-E7FB-3064-92FD-0DEA1729355D}"/>
    <pc:docChg chg="addSld delSld modSld">
      <pc:chgData name="Becki Perryman" userId="S::bperryman@iapb.org::f546ad0b-e3b8-46fa-8ae4-0da8907ed645" providerId="AD" clId="Web-{E702D98A-E7FB-3064-92FD-0DEA1729355D}" dt="2023-02-16T14:31:50.668" v="10"/>
      <pc:docMkLst>
        <pc:docMk/>
      </pc:docMkLst>
      <pc:sldChg chg="addSp delSp modSp new del">
        <pc:chgData name="Becki Perryman" userId="S::bperryman@iapb.org::f546ad0b-e3b8-46fa-8ae4-0da8907ed645" providerId="AD" clId="Web-{E702D98A-E7FB-3064-92FD-0DEA1729355D}" dt="2023-02-16T14:31:50.668" v="10"/>
        <pc:sldMkLst>
          <pc:docMk/>
          <pc:sldMk cId="629947504" sldId="260"/>
        </pc:sldMkLst>
        <pc:spChg chg="del">
          <ac:chgData name="Becki Perryman" userId="S::bperryman@iapb.org::f546ad0b-e3b8-46fa-8ae4-0da8907ed645" providerId="AD" clId="Web-{E702D98A-E7FB-3064-92FD-0DEA1729355D}" dt="2023-02-16T14:31:36.043" v="8"/>
          <ac:spMkLst>
            <pc:docMk/>
            <pc:sldMk cId="629947504" sldId="260"/>
            <ac:spMk id="2" creationId="{D4AAC64C-9CCD-EF83-84AC-F57827D906BA}"/>
          </ac:spMkLst>
        </pc:spChg>
        <pc:spChg chg="del">
          <ac:chgData name="Becki Perryman" userId="S::bperryman@iapb.org::f546ad0b-e3b8-46fa-8ae4-0da8907ed645" providerId="AD" clId="Web-{E702D98A-E7FB-3064-92FD-0DEA1729355D}" dt="2023-02-16T14:31:33.714" v="7"/>
          <ac:spMkLst>
            <pc:docMk/>
            <pc:sldMk cId="629947504" sldId="260"/>
            <ac:spMk id="3" creationId="{079998D8-E2A2-4DFE-4B26-D7EB580CE320}"/>
          </ac:spMkLst>
        </pc:spChg>
        <pc:picChg chg="add del">
          <ac:chgData name="Becki Perryman" userId="S::bperryman@iapb.org::f546ad0b-e3b8-46fa-8ae4-0da8907ed645" providerId="AD" clId="Web-{E702D98A-E7FB-3064-92FD-0DEA1729355D}" dt="2023-02-16T14:31:31.730" v="6"/>
          <ac:picMkLst>
            <pc:docMk/>
            <pc:sldMk cId="629947504" sldId="260"/>
            <ac:picMk id="5" creationId="{55850F80-F16C-48B1-FFF7-318373AC912E}"/>
          </ac:picMkLst>
        </pc:picChg>
        <pc:picChg chg="add">
          <ac:chgData name="Becki Perryman" userId="S::bperryman@iapb.org::f546ad0b-e3b8-46fa-8ae4-0da8907ed645" providerId="AD" clId="Web-{E702D98A-E7FB-3064-92FD-0DEA1729355D}" dt="2023-02-16T14:31:10.276" v="2"/>
          <ac:picMkLst>
            <pc:docMk/>
            <pc:sldMk cId="629947504" sldId="260"/>
            <ac:picMk id="7" creationId="{2EF0D038-99AF-6731-5A9A-8997ED54FE17}"/>
          </ac:picMkLst>
        </pc:picChg>
        <pc:picChg chg="add mod">
          <ac:chgData name="Becki Perryman" userId="S::bperryman@iapb.org::f546ad0b-e3b8-46fa-8ae4-0da8907ed645" providerId="AD" clId="Web-{E702D98A-E7FB-3064-92FD-0DEA1729355D}" dt="2023-02-16T14:31:19.495" v="4" actId="1076"/>
          <ac:picMkLst>
            <pc:docMk/>
            <pc:sldMk cId="629947504" sldId="260"/>
            <ac:picMk id="9" creationId="{AA0EECBA-933B-6C9C-66B1-1D2C2362B6CB}"/>
          </ac:picMkLst>
        </pc:picChg>
        <pc:picChg chg="add">
          <ac:chgData name="Becki Perryman" userId="S::bperryman@iapb.org::f546ad0b-e3b8-46fa-8ae4-0da8907ed645" providerId="AD" clId="Web-{E702D98A-E7FB-3064-92FD-0DEA1729355D}" dt="2023-02-16T14:31:27.449" v="5"/>
          <ac:picMkLst>
            <pc:docMk/>
            <pc:sldMk cId="629947504" sldId="260"/>
            <ac:picMk id="11" creationId="{334E9826-63BE-5457-E0D9-941B2348619E}"/>
          </ac:picMkLst>
        </pc:picChg>
        <pc:picChg chg="add">
          <ac:chgData name="Becki Perryman" userId="S::bperryman@iapb.org::f546ad0b-e3b8-46fa-8ae4-0da8907ed645" providerId="AD" clId="Web-{E702D98A-E7FB-3064-92FD-0DEA1729355D}" dt="2023-02-16T14:31:41.277" v="9"/>
          <ac:picMkLst>
            <pc:docMk/>
            <pc:sldMk cId="629947504" sldId="260"/>
            <ac:picMk id="13" creationId="{E107A233-AD5F-F9AA-0C8E-636C1FA513FB}"/>
          </ac:picMkLst>
        </pc:picChg>
      </pc:sldChg>
    </pc:docChg>
  </pc:docChgLst>
  <pc:docChgLst>
    <pc:chgData name="Courtenay Holden" userId="S::cholden@iapb.org::96f8d163-d5d4-4d07-a94f-769041881a37" providerId="AD" clId="Web-{7796ED50-F547-DAB1-6F34-EE7DDE5275D2}"/>
    <pc:docChg chg="addSld">
      <pc:chgData name="Courtenay Holden" userId="S::cholden@iapb.org::96f8d163-d5d4-4d07-a94f-769041881a37" providerId="AD" clId="Web-{7796ED50-F547-DAB1-6F34-EE7DDE5275D2}" dt="2023-04-14T00:29:03.864" v="0"/>
      <pc:docMkLst>
        <pc:docMk/>
      </pc:docMkLst>
      <pc:sldChg chg="new">
        <pc:chgData name="Courtenay Holden" userId="S::cholden@iapb.org::96f8d163-d5d4-4d07-a94f-769041881a37" providerId="AD" clId="Web-{7796ED50-F547-DAB1-6F34-EE7DDE5275D2}" dt="2023-04-14T00:29:03.864" v="0"/>
        <pc:sldMkLst>
          <pc:docMk/>
          <pc:sldMk cId="541597809" sldId="26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5" name="Shape 85"/>
          <p:cNvSpPr>
            <a:spLocks noGrp="1" noRot="1" noChangeAspect="1"/>
          </p:cNvSpPr>
          <p:nvPr>
            <p:ph type="sldImg"/>
          </p:nvPr>
        </p:nvSpPr>
        <p:spPr>
          <a:xfrm>
            <a:off x="1143000" y="685800"/>
            <a:ext cx="4572000" cy="3429000"/>
          </a:xfrm>
          <a:prstGeom prst="rect">
            <a:avLst/>
          </a:prstGeom>
        </p:spPr>
        <p:txBody>
          <a:bodyPr/>
          <a:lstStyle/>
          <a:p>
            <a:endParaRPr/>
          </a:p>
        </p:txBody>
      </p:sp>
      <p:sp>
        <p:nvSpPr>
          <p:cNvPr id="86" name="Shape 8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800">
                <a:effectLst/>
                <a:latin typeface="Arial" panose="020B0604020202020204" pitchFamily="34" charset="0"/>
                <a:ea typeface="Calibri" panose="020F0502020204030204" pitchFamily="34" charset="0"/>
                <a:cs typeface="Cordia New" panose="020B0304020202020204" pitchFamily="34" charset="-34"/>
              </a:rPr>
              <a:t>Following the success of 2030 IN SIGHT LIVE! held in March 2022 in Dubai we will be hosting our global event in Singapore on the 25</a:t>
            </a:r>
            <a:r>
              <a:rPr lang="en-GB" sz="1800" baseline="30000">
                <a:effectLst/>
                <a:latin typeface="Arial" panose="020B0604020202020204" pitchFamily="34" charset="0"/>
                <a:ea typeface="Calibri" panose="020F0502020204030204" pitchFamily="34" charset="0"/>
                <a:cs typeface="Cordia New" panose="020B0304020202020204" pitchFamily="34" charset="-34"/>
              </a:rPr>
              <a:t>th</a:t>
            </a:r>
            <a:r>
              <a:rPr lang="en-GB" sz="1800">
                <a:effectLst/>
                <a:latin typeface="Arial" panose="020B0604020202020204" pitchFamily="34" charset="0"/>
                <a:ea typeface="Calibri" panose="020F0502020204030204" pitchFamily="34" charset="0"/>
                <a:cs typeface="Cordia New" panose="020B0304020202020204" pitchFamily="34" charset="-34"/>
              </a:rPr>
              <a:t> &amp; 26</a:t>
            </a:r>
            <a:r>
              <a:rPr lang="en-GB" sz="1800" baseline="30000">
                <a:effectLst/>
                <a:latin typeface="Arial" panose="020B0604020202020204" pitchFamily="34" charset="0"/>
                <a:ea typeface="Calibri" panose="020F0502020204030204" pitchFamily="34" charset="0"/>
                <a:cs typeface="Cordia New" panose="020B0304020202020204" pitchFamily="34" charset="-34"/>
              </a:rPr>
              <a:t>th</a:t>
            </a:r>
            <a:r>
              <a:rPr lang="en-GB" sz="1800">
                <a:effectLst/>
                <a:latin typeface="Arial" panose="020B0604020202020204" pitchFamily="34" charset="0"/>
                <a:ea typeface="Calibri" panose="020F0502020204030204" pitchFamily="34" charset="0"/>
                <a:cs typeface="Cordia New" panose="020B0304020202020204" pitchFamily="34" charset="-34"/>
              </a:rPr>
              <a:t> June 2023. Once again, the event will be a key moment in the year to embed and track progress of the 2030 In Sight Strategy. !e will be hosting the event in partnership with the Singapore Eye Research Institute (SERI) with IAPB Work Groups holding meetings on the 23</a:t>
            </a:r>
            <a:r>
              <a:rPr lang="en-GB" sz="1800" baseline="30000">
                <a:effectLst/>
                <a:latin typeface="Arial" panose="020B0604020202020204" pitchFamily="34" charset="0"/>
                <a:ea typeface="Calibri" panose="020F0502020204030204" pitchFamily="34" charset="0"/>
                <a:cs typeface="Cordia New" panose="020B0304020202020204" pitchFamily="34" charset="-34"/>
              </a:rPr>
              <a:t>rd</a:t>
            </a:r>
            <a:r>
              <a:rPr lang="en-GB" sz="1800">
                <a:effectLst/>
                <a:latin typeface="Arial" panose="020B0604020202020204" pitchFamily="34" charset="0"/>
                <a:ea typeface="Calibri" panose="020F0502020204030204" pitchFamily="34" charset="0"/>
                <a:cs typeface="Cordia New" panose="020B0304020202020204" pitchFamily="34" charset="-34"/>
              </a:rPr>
              <a:t> June and the IAPB Board meeting on the 24</a:t>
            </a:r>
            <a:r>
              <a:rPr lang="en-GB" sz="1800" baseline="30000">
                <a:effectLst/>
                <a:latin typeface="Arial" panose="020B0604020202020204" pitchFamily="34" charset="0"/>
                <a:ea typeface="Calibri" panose="020F0502020204030204" pitchFamily="34" charset="0"/>
                <a:cs typeface="Cordia New" panose="020B0304020202020204" pitchFamily="34" charset="-34"/>
              </a:rPr>
              <a:t>th</a:t>
            </a:r>
            <a:r>
              <a:rPr lang="en-GB" sz="1800">
                <a:effectLst/>
                <a:latin typeface="Arial" panose="020B0604020202020204" pitchFamily="34" charset="0"/>
                <a:ea typeface="Calibri" panose="020F0502020204030204" pitchFamily="34" charset="0"/>
                <a:cs typeface="Cordia New" panose="020B0304020202020204" pitchFamily="34" charset="-34"/>
              </a:rPr>
              <a:t> June. </a:t>
            </a:r>
            <a:endParaRPr lang="en-GB" sz="1800">
              <a:effectLst/>
              <a:latin typeface="Calibri" panose="020F0502020204030204" pitchFamily="34" charset="0"/>
              <a:ea typeface="Calibri" panose="020F0502020204030204" pitchFamily="34" charset="0"/>
              <a:cs typeface="Cordia New" panose="020B0304020202020204" pitchFamily="34" charset="-34"/>
            </a:endParaRPr>
          </a:p>
          <a:p>
            <a:r>
              <a:rPr lang="en-GB" sz="1800">
                <a:effectLst/>
                <a:latin typeface="Arial" panose="020B0604020202020204" pitchFamily="34" charset="0"/>
                <a:ea typeface="Calibri" panose="020F0502020204030204" pitchFamily="34" charset="0"/>
                <a:cs typeface="Cordia New" panose="020B0304020202020204" pitchFamily="34" charset="-34"/>
              </a:rPr>
              <a:t> </a:t>
            </a:r>
            <a:endParaRPr lang="en-GB" sz="1800">
              <a:effectLst/>
              <a:latin typeface="Calibri" panose="020F0502020204030204" pitchFamily="34" charset="0"/>
              <a:ea typeface="Calibri" panose="020F0502020204030204" pitchFamily="34" charset="0"/>
              <a:cs typeface="Cordia New" panose="020B0304020202020204" pitchFamily="34" charset="-34"/>
            </a:endParaRPr>
          </a:p>
          <a:p>
            <a:r>
              <a:rPr lang="en-GB" sz="1800">
                <a:effectLst/>
                <a:latin typeface="Arial" panose="020B0604020202020204" pitchFamily="34" charset="0"/>
                <a:ea typeface="Calibri" panose="020F0502020204030204" pitchFamily="34" charset="0"/>
                <a:cs typeface="Cordia New" panose="020B0304020202020204" pitchFamily="34" charset="-34"/>
              </a:rPr>
              <a:t>We will bring together 250 people in person with the opportunity for others to watch online broadcasts and content. </a:t>
            </a:r>
          </a:p>
          <a:p>
            <a:r>
              <a:rPr lang="en-GB" sz="1800">
                <a:effectLst/>
                <a:latin typeface="Arial" panose="020B0604020202020204" pitchFamily="34" charset="0"/>
                <a:ea typeface="Calibri" panose="020F0502020204030204" pitchFamily="34" charset="0"/>
                <a:cs typeface="Cordia New" panose="020B0304020202020204" pitchFamily="34" charset="-34"/>
              </a:rPr>
              <a:t> </a:t>
            </a:r>
            <a:endParaRPr lang="en-GB" sz="1800">
              <a:effectLst/>
              <a:latin typeface="Calibri" panose="020F0502020204030204" pitchFamily="34" charset="0"/>
              <a:ea typeface="Calibri" panose="020F0502020204030204" pitchFamily="34" charset="0"/>
              <a:cs typeface="Cordia New" panose="020B0304020202020204" pitchFamily="34" charset="-34"/>
            </a:endParaRPr>
          </a:p>
          <a:p>
            <a:r>
              <a:rPr lang="en-GB" sz="1800">
                <a:solidFill>
                  <a:srgbClr val="000000"/>
                </a:solidFill>
                <a:effectLst/>
                <a:latin typeface="Arial" panose="020B0604020202020204" pitchFamily="34" charset="0"/>
                <a:ea typeface="Times New Roman" panose="02020603050405020304" pitchFamily="18" charset="0"/>
              </a:rPr>
              <a:t>2030 in Sight Live – Singapore will mobilise and inspire action on 2030 in Sight – it will elevate the issue of eye health, fight to integrate it into wider health systems and help activate demand from the ground up. The objectives of the event are:</a:t>
            </a:r>
            <a:endParaRPr lang="en-GB" sz="1800">
              <a:effectLst/>
              <a:latin typeface="Times New Roman" panose="02020603050405020304" pitchFamily="18" charset="0"/>
              <a:ea typeface="Times New Roman" panose="02020603050405020304" pitchFamily="18" charset="0"/>
            </a:endParaRPr>
          </a:p>
          <a:p>
            <a:pPr marL="342900" lvl="0" indent="-342900">
              <a:buFont typeface="+mj-lt"/>
              <a:buAutoNum type="arabicPeriod"/>
            </a:pPr>
            <a:r>
              <a:rPr lang="en-GB" sz="1800">
                <a:solidFill>
                  <a:srgbClr val="000000"/>
                </a:solidFill>
                <a:effectLst/>
                <a:latin typeface="Arial" panose="020B0604020202020204" pitchFamily="34" charset="0"/>
                <a:ea typeface="Calibri" panose="020F0502020204030204" pitchFamily="34" charset="0"/>
                <a:cs typeface="Cordia New" panose="020B0304020202020204" pitchFamily="34" charset="-34"/>
              </a:rPr>
              <a:t>Action - To mobilise action 2030 in Sight within the eye health sector, providing a forum for developing solutions and reporting on progress. Building attendees expertise and capacity to deliver the strategy by 2030 in and outside the sector.</a:t>
            </a:r>
            <a:endParaRPr lang="en-GB" sz="1800">
              <a:effectLst/>
              <a:latin typeface="Calibri" panose="020F0502020204030204" pitchFamily="34" charset="0"/>
              <a:ea typeface="Calibri" panose="020F0502020204030204" pitchFamily="34" charset="0"/>
              <a:cs typeface="Cordia New" panose="020B0304020202020204" pitchFamily="34" charset="-34"/>
            </a:endParaRPr>
          </a:p>
          <a:p>
            <a:pPr marL="342900" lvl="0" indent="-342900">
              <a:buFont typeface="+mj-lt"/>
              <a:buAutoNum type="arabicPeriod"/>
            </a:pPr>
            <a:r>
              <a:rPr lang="en-GB" sz="1800">
                <a:solidFill>
                  <a:srgbClr val="000000"/>
                </a:solidFill>
                <a:effectLst/>
                <a:latin typeface="Arial" panose="020B0604020202020204" pitchFamily="34" charset="0"/>
                <a:ea typeface="Calibri" panose="020F0502020204030204" pitchFamily="34" charset="0"/>
                <a:cs typeface="Cordia New" panose="020B0304020202020204" pitchFamily="34" charset="-34"/>
              </a:rPr>
              <a:t>Inspire – Shift and elevate mindsets, considering what the world, including global eye health will look like at end of the next decade. </a:t>
            </a:r>
            <a:endParaRPr lang="en-GB" sz="1800">
              <a:effectLst/>
              <a:latin typeface="Calibri" panose="020F0502020204030204" pitchFamily="34" charset="0"/>
              <a:ea typeface="Calibri" panose="020F0502020204030204" pitchFamily="34" charset="0"/>
              <a:cs typeface="Cordia New" panose="020B0304020202020204" pitchFamily="34" charset="-34"/>
            </a:endParaRPr>
          </a:p>
          <a:p>
            <a:pPr marL="342900" lvl="0" indent="-342900">
              <a:buFont typeface="+mj-lt"/>
              <a:buAutoNum type="arabicPeriod"/>
            </a:pPr>
            <a:r>
              <a:rPr lang="en-GB" sz="1800">
                <a:solidFill>
                  <a:srgbClr val="000000"/>
                </a:solidFill>
                <a:effectLst/>
                <a:latin typeface="Arial" panose="020B0604020202020204" pitchFamily="34" charset="0"/>
                <a:ea typeface="Calibri" panose="020F0502020204030204" pitchFamily="34" charset="0"/>
                <a:cs typeface="Cordia New" panose="020B0304020202020204" pitchFamily="34" charset="-34"/>
              </a:rPr>
              <a:t>Connect - Bringing together the IAPB network to share experiences and expertise including the opportunity of sharing the latest research and data in the sector. Showcasing innovative approaches with an emphasis on local and regional approaches.</a:t>
            </a:r>
            <a:endParaRPr lang="en-GB" sz="1800">
              <a:effectLst/>
              <a:latin typeface="Calibri" panose="020F0502020204030204" pitchFamily="34" charset="0"/>
              <a:ea typeface="Calibri" panose="020F0502020204030204" pitchFamily="34" charset="0"/>
              <a:cs typeface="Cordia New" panose="020B0304020202020204" pitchFamily="34" charset="-34"/>
            </a:endParaRPr>
          </a:p>
          <a:p>
            <a:r>
              <a:rPr lang="en-GB" sz="1800">
                <a:solidFill>
                  <a:srgbClr val="000000"/>
                </a:solidFill>
                <a:effectLst/>
                <a:latin typeface="Arial" panose="020B0604020202020204" pitchFamily="34" charset="0"/>
                <a:ea typeface="Calibri" panose="020F0502020204030204" pitchFamily="34" charset="0"/>
                <a:cs typeface="Cordia New" panose="020B0304020202020204" pitchFamily="34" charset="-34"/>
              </a:rPr>
              <a:t> </a:t>
            </a:r>
          </a:p>
          <a:p>
            <a:r>
              <a:rPr lang="en-GB" sz="1800">
                <a:solidFill>
                  <a:srgbClr val="000000"/>
                </a:solidFill>
                <a:effectLst/>
                <a:latin typeface="Arial" panose="020B0604020202020204" pitchFamily="34" charset="0"/>
                <a:ea typeface="Calibri" panose="020F0502020204030204" pitchFamily="34" charset="0"/>
                <a:cs typeface="Cordia New" panose="020B0304020202020204" pitchFamily="34" charset="-34"/>
              </a:rPr>
              <a:t>We hope to see as many of you there as possible and encourage you to tell colleagues about the event too.</a:t>
            </a:r>
            <a:endParaRPr lang="en-GB" sz="1800">
              <a:effectLst/>
              <a:latin typeface="Calibri" panose="020F0502020204030204" pitchFamily="34" charset="0"/>
              <a:ea typeface="Calibri" panose="020F0502020204030204" pitchFamily="34" charset="0"/>
              <a:cs typeface="Cordia New" panose="020B0304020202020204" pitchFamily="34" charset="-34"/>
            </a:endParaRPr>
          </a:p>
          <a:p>
            <a:endParaRPr lang="en-GB"/>
          </a:p>
        </p:txBody>
      </p:sp>
    </p:spTree>
    <p:extLst>
      <p:ext uri="{BB962C8B-B14F-4D97-AF65-F5344CB8AC3E}">
        <p14:creationId xmlns:p14="http://schemas.microsoft.com/office/powerpoint/2010/main" val="18844229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BB4FFCC-D295-E101-94FE-A259139D170E}"/>
              </a:ext>
            </a:extLst>
          </p:cNvPr>
          <p:cNvSpPr/>
          <p:nvPr userDrawn="1"/>
        </p:nvSpPr>
        <p:spPr>
          <a:xfrm>
            <a:off x="1063691" y="730250"/>
            <a:ext cx="23320310" cy="1733032"/>
          </a:xfrm>
          <a:prstGeom prst="rect">
            <a:avLst/>
          </a:prstGeom>
          <a:solidFill>
            <a:srgbClr val="D9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4800"/>
          </a:p>
        </p:txBody>
      </p:sp>
      <p:sp>
        <p:nvSpPr>
          <p:cNvPr id="9" name="Rectangle 8">
            <a:extLst>
              <a:ext uri="{FF2B5EF4-FFF2-40B4-BE49-F238E27FC236}">
                <a16:creationId xmlns:a16="http://schemas.microsoft.com/office/drawing/2014/main" id="{1C415B20-A6E1-0C85-1B36-C500B333F246}"/>
              </a:ext>
            </a:extLst>
          </p:cNvPr>
          <p:cNvSpPr/>
          <p:nvPr userDrawn="1"/>
        </p:nvSpPr>
        <p:spPr>
          <a:xfrm>
            <a:off x="1063691" y="2372431"/>
            <a:ext cx="23320310" cy="174106"/>
          </a:xfrm>
          <a:prstGeom prst="rect">
            <a:avLst/>
          </a:prstGeom>
          <a:solidFill>
            <a:srgbClr val="0042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4800"/>
          </a:p>
        </p:txBody>
      </p:sp>
      <p:sp>
        <p:nvSpPr>
          <p:cNvPr id="3" name="Content Placeholder 2">
            <a:extLst>
              <a:ext uri="{FF2B5EF4-FFF2-40B4-BE49-F238E27FC236}">
                <a16:creationId xmlns:a16="http://schemas.microsoft.com/office/drawing/2014/main" id="{53ACB353-A275-D734-9B54-9E86F25AD709}"/>
              </a:ext>
            </a:extLst>
          </p:cNvPr>
          <p:cNvSpPr>
            <a:spLocks noGrp="1"/>
          </p:cNvSpPr>
          <p:nvPr>
            <p:ph idx="1"/>
          </p:nvPr>
        </p:nvSpPr>
        <p:spPr>
          <a:xfrm>
            <a:off x="1676400" y="3341444"/>
            <a:ext cx="21031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254B69B-B743-FB4E-B72A-AA730C76808B}"/>
              </a:ext>
            </a:extLst>
          </p:cNvPr>
          <p:cNvSpPr>
            <a:spLocks noGrp="1"/>
          </p:cNvSpPr>
          <p:nvPr>
            <p:ph type="dt" sz="half" idx="10"/>
          </p:nvPr>
        </p:nvSpPr>
        <p:spPr/>
        <p:txBody>
          <a:bodyPr/>
          <a:lstStyle/>
          <a:p>
            <a:fld id="{65D54D2C-9035-4B5F-9495-E74FF35EC986}" type="datetimeFigureOut">
              <a:rPr lang="en-IN" smtClean="0"/>
              <a:t>13-04-2023</a:t>
            </a:fld>
            <a:endParaRPr lang="en-IN"/>
          </a:p>
        </p:txBody>
      </p:sp>
      <p:sp>
        <p:nvSpPr>
          <p:cNvPr id="5" name="Footer Placeholder 4">
            <a:extLst>
              <a:ext uri="{FF2B5EF4-FFF2-40B4-BE49-F238E27FC236}">
                <a16:creationId xmlns:a16="http://schemas.microsoft.com/office/drawing/2014/main" id="{BA950FD2-24C4-9BF2-217D-6E147EA0EF0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58D75B3-C435-E4AE-60ED-1696E8CFB5B6}"/>
              </a:ext>
            </a:extLst>
          </p:cNvPr>
          <p:cNvSpPr>
            <a:spLocks noGrp="1"/>
          </p:cNvSpPr>
          <p:nvPr>
            <p:ph type="sldNum" sz="quarter" idx="12"/>
          </p:nvPr>
        </p:nvSpPr>
        <p:spPr>
          <a:xfrm>
            <a:off x="12011024" y="13076008"/>
            <a:ext cx="349455" cy="379591"/>
          </a:xfrm>
        </p:spPr>
        <p:txBody>
          <a:bodyPr/>
          <a:lstStyle/>
          <a:p>
            <a:fld id="{E6BB4BC5-1EC3-4DB5-A2F7-723CE55F05AC}" type="slidenum">
              <a:rPr lang="en-IN" smtClean="0"/>
              <a:t>‹#›</a:t>
            </a:fld>
            <a:endParaRPr lang="en-IN"/>
          </a:p>
        </p:txBody>
      </p:sp>
      <p:sp>
        <p:nvSpPr>
          <p:cNvPr id="8" name="Title 1">
            <a:extLst>
              <a:ext uri="{FF2B5EF4-FFF2-40B4-BE49-F238E27FC236}">
                <a16:creationId xmlns:a16="http://schemas.microsoft.com/office/drawing/2014/main" id="{15BEDBC9-D51B-9F74-42EC-A35D5C594E7C}"/>
              </a:ext>
            </a:extLst>
          </p:cNvPr>
          <p:cNvSpPr>
            <a:spLocks noGrp="1"/>
          </p:cNvSpPr>
          <p:nvPr>
            <p:ph type="title"/>
          </p:nvPr>
        </p:nvSpPr>
        <p:spPr>
          <a:xfrm>
            <a:off x="1676400" y="1141392"/>
            <a:ext cx="21031200" cy="1583740"/>
          </a:xfrm>
        </p:spPr>
        <p:txBody>
          <a:bodyPr anchor="t">
            <a:normAutofit/>
          </a:bodyPr>
          <a:lstStyle>
            <a:lvl1pPr>
              <a:defRPr lang="en-IN" sz="6400" b="1" dirty="0">
                <a:solidFill>
                  <a:schemeClr val="bg1"/>
                </a:solidFill>
                <a:latin typeface="Montserrat" panose="00000500000000000000" pitchFamily="2" charset="0"/>
              </a:defRPr>
            </a:lvl1pPr>
          </a:lstStyle>
          <a:p>
            <a:r>
              <a:rPr lang="en-US"/>
              <a:t>Click to edit Master title style</a:t>
            </a:r>
            <a:endParaRPr lang="en-IN"/>
          </a:p>
        </p:txBody>
      </p:sp>
      <p:pic>
        <p:nvPicPr>
          <p:cNvPr id="10" name="Graphic 9">
            <a:extLst>
              <a:ext uri="{FF2B5EF4-FFF2-40B4-BE49-F238E27FC236}">
                <a16:creationId xmlns:a16="http://schemas.microsoft.com/office/drawing/2014/main" id="{47A19D61-A912-F319-C66C-D6394F4C439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1700080" y="1061909"/>
            <a:ext cx="2015040" cy="1031226"/>
          </a:xfrm>
          <a:prstGeom prst="rect">
            <a:avLst/>
          </a:prstGeom>
        </p:spPr>
      </p:pic>
    </p:spTree>
    <p:extLst>
      <p:ext uri="{BB962C8B-B14F-4D97-AF65-F5344CB8AC3E}">
        <p14:creationId xmlns:p14="http://schemas.microsoft.com/office/powerpoint/2010/main" val="152537619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1079500"/>
            <a:ext cx="21971000" cy="14351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1800">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7" r:id="rId1"/>
  </p:sldLayoutIdLst>
  <p:transition spd="med"/>
  <p:txStyles>
    <p:titleStyle>
      <a:lvl1pPr marL="0" marR="0" indent="0" algn="l" defTabSz="825500" rtl="0" eaLnBrk="1" latinLnBrk="0" hangingPunct="1">
        <a:lnSpc>
          <a:spcPts val="4200"/>
        </a:lnSpc>
        <a:spcBef>
          <a:spcPts val="0"/>
        </a:spcBef>
        <a:spcAft>
          <a:spcPts val="0"/>
        </a:spcAft>
        <a:buClrTx/>
        <a:buSzTx/>
        <a:buFontTx/>
        <a:buNone/>
        <a:tabLst/>
        <a:defRPr sz="3900" b="0" i="0" u="none" strike="noStrike" cap="none" spc="0" baseline="0">
          <a:solidFill>
            <a:srgbClr val="191239"/>
          </a:solidFill>
          <a:uFillTx/>
          <a:latin typeface="Montserrat Medium"/>
          <a:ea typeface="Montserrat Medium"/>
          <a:cs typeface="Montserrat Medium"/>
          <a:sym typeface="Montserrat Medium"/>
        </a:defRPr>
      </a:lvl1pPr>
      <a:lvl2pPr marL="0" marR="0" indent="457200" algn="l" defTabSz="825500" rtl="0" eaLnBrk="1" latinLnBrk="0" hangingPunct="1">
        <a:lnSpc>
          <a:spcPts val="4200"/>
        </a:lnSpc>
        <a:spcBef>
          <a:spcPts val="0"/>
        </a:spcBef>
        <a:spcAft>
          <a:spcPts val="0"/>
        </a:spcAft>
        <a:buClrTx/>
        <a:buSzTx/>
        <a:buFontTx/>
        <a:buNone/>
        <a:tabLst/>
        <a:defRPr sz="3900" b="0" i="0" u="none" strike="noStrike" cap="none" spc="0" baseline="0">
          <a:solidFill>
            <a:srgbClr val="191239"/>
          </a:solidFill>
          <a:uFillTx/>
          <a:latin typeface="Montserrat Medium"/>
          <a:ea typeface="Montserrat Medium"/>
          <a:cs typeface="Montserrat Medium"/>
          <a:sym typeface="Montserrat Medium"/>
        </a:defRPr>
      </a:lvl2pPr>
      <a:lvl3pPr marL="0" marR="0" indent="914400" algn="l" defTabSz="825500" rtl="0" eaLnBrk="1" latinLnBrk="0" hangingPunct="1">
        <a:lnSpc>
          <a:spcPts val="4200"/>
        </a:lnSpc>
        <a:spcBef>
          <a:spcPts val="0"/>
        </a:spcBef>
        <a:spcAft>
          <a:spcPts val="0"/>
        </a:spcAft>
        <a:buClrTx/>
        <a:buSzTx/>
        <a:buFontTx/>
        <a:buNone/>
        <a:tabLst/>
        <a:defRPr sz="3900" b="0" i="0" u="none" strike="noStrike" cap="none" spc="0" baseline="0">
          <a:solidFill>
            <a:srgbClr val="191239"/>
          </a:solidFill>
          <a:uFillTx/>
          <a:latin typeface="Montserrat Medium"/>
          <a:ea typeface="Montserrat Medium"/>
          <a:cs typeface="Montserrat Medium"/>
          <a:sym typeface="Montserrat Medium"/>
        </a:defRPr>
      </a:lvl3pPr>
      <a:lvl4pPr marL="0" marR="0" indent="1371600" algn="l" defTabSz="825500" rtl="0" eaLnBrk="1" latinLnBrk="0" hangingPunct="1">
        <a:lnSpc>
          <a:spcPts val="4200"/>
        </a:lnSpc>
        <a:spcBef>
          <a:spcPts val="0"/>
        </a:spcBef>
        <a:spcAft>
          <a:spcPts val="0"/>
        </a:spcAft>
        <a:buClrTx/>
        <a:buSzTx/>
        <a:buFontTx/>
        <a:buNone/>
        <a:tabLst/>
        <a:defRPr sz="3900" b="0" i="0" u="none" strike="noStrike" cap="none" spc="0" baseline="0">
          <a:solidFill>
            <a:srgbClr val="191239"/>
          </a:solidFill>
          <a:uFillTx/>
          <a:latin typeface="Montserrat Medium"/>
          <a:ea typeface="Montserrat Medium"/>
          <a:cs typeface="Montserrat Medium"/>
          <a:sym typeface="Montserrat Medium"/>
        </a:defRPr>
      </a:lvl4pPr>
      <a:lvl5pPr marL="0" marR="0" indent="1828800" algn="l" defTabSz="825500" rtl="0" eaLnBrk="1" latinLnBrk="0" hangingPunct="1">
        <a:lnSpc>
          <a:spcPts val="4200"/>
        </a:lnSpc>
        <a:spcBef>
          <a:spcPts val="0"/>
        </a:spcBef>
        <a:spcAft>
          <a:spcPts val="0"/>
        </a:spcAft>
        <a:buClrTx/>
        <a:buSzTx/>
        <a:buFontTx/>
        <a:buNone/>
        <a:tabLst/>
        <a:defRPr sz="3900" b="0" i="0" u="none" strike="noStrike" cap="none" spc="0" baseline="0">
          <a:solidFill>
            <a:srgbClr val="191239"/>
          </a:solidFill>
          <a:uFillTx/>
          <a:latin typeface="Montserrat Medium"/>
          <a:ea typeface="Montserrat Medium"/>
          <a:cs typeface="Montserrat Medium"/>
          <a:sym typeface="Montserrat Medium"/>
        </a:defRPr>
      </a:lvl5pPr>
      <a:lvl6pPr marL="0" marR="0" indent="2286000" algn="l" defTabSz="825500" rtl="0" eaLnBrk="1" latinLnBrk="0" hangingPunct="1">
        <a:lnSpc>
          <a:spcPts val="4200"/>
        </a:lnSpc>
        <a:spcBef>
          <a:spcPts val="0"/>
        </a:spcBef>
        <a:spcAft>
          <a:spcPts val="0"/>
        </a:spcAft>
        <a:buClrTx/>
        <a:buSzTx/>
        <a:buFontTx/>
        <a:buNone/>
        <a:tabLst/>
        <a:defRPr sz="3900" b="0" i="0" u="none" strike="noStrike" cap="none" spc="0" baseline="0">
          <a:solidFill>
            <a:srgbClr val="191239"/>
          </a:solidFill>
          <a:uFillTx/>
          <a:latin typeface="Montserrat Medium"/>
          <a:ea typeface="Montserrat Medium"/>
          <a:cs typeface="Montserrat Medium"/>
          <a:sym typeface="Montserrat Medium"/>
        </a:defRPr>
      </a:lvl6pPr>
      <a:lvl7pPr marL="0" marR="0" indent="2743200" algn="l" defTabSz="825500" rtl="0" eaLnBrk="1" latinLnBrk="0" hangingPunct="1">
        <a:lnSpc>
          <a:spcPts val="4200"/>
        </a:lnSpc>
        <a:spcBef>
          <a:spcPts val="0"/>
        </a:spcBef>
        <a:spcAft>
          <a:spcPts val="0"/>
        </a:spcAft>
        <a:buClrTx/>
        <a:buSzTx/>
        <a:buFontTx/>
        <a:buNone/>
        <a:tabLst/>
        <a:defRPr sz="3900" b="0" i="0" u="none" strike="noStrike" cap="none" spc="0" baseline="0">
          <a:solidFill>
            <a:srgbClr val="191239"/>
          </a:solidFill>
          <a:uFillTx/>
          <a:latin typeface="Montserrat Medium"/>
          <a:ea typeface="Montserrat Medium"/>
          <a:cs typeface="Montserrat Medium"/>
          <a:sym typeface="Montserrat Medium"/>
        </a:defRPr>
      </a:lvl7pPr>
      <a:lvl8pPr marL="0" marR="0" indent="3200400" algn="l" defTabSz="825500" rtl="0" eaLnBrk="1" latinLnBrk="0" hangingPunct="1">
        <a:lnSpc>
          <a:spcPts val="4200"/>
        </a:lnSpc>
        <a:spcBef>
          <a:spcPts val="0"/>
        </a:spcBef>
        <a:spcAft>
          <a:spcPts val="0"/>
        </a:spcAft>
        <a:buClrTx/>
        <a:buSzTx/>
        <a:buFontTx/>
        <a:buNone/>
        <a:tabLst/>
        <a:defRPr sz="3900" b="0" i="0" u="none" strike="noStrike" cap="none" spc="0" baseline="0">
          <a:solidFill>
            <a:srgbClr val="191239"/>
          </a:solidFill>
          <a:uFillTx/>
          <a:latin typeface="Montserrat Medium"/>
          <a:ea typeface="Montserrat Medium"/>
          <a:cs typeface="Montserrat Medium"/>
          <a:sym typeface="Montserrat Medium"/>
        </a:defRPr>
      </a:lvl8pPr>
      <a:lvl9pPr marL="0" marR="0" indent="3657600" algn="l" defTabSz="825500" rtl="0" eaLnBrk="1" latinLnBrk="0" hangingPunct="1">
        <a:lnSpc>
          <a:spcPts val="4200"/>
        </a:lnSpc>
        <a:spcBef>
          <a:spcPts val="0"/>
        </a:spcBef>
        <a:spcAft>
          <a:spcPts val="0"/>
        </a:spcAft>
        <a:buClrTx/>
        <a:buSzTx/>
        <a:buFontTx/>
        <a:buNone/>
        <a:tabLst/>
        <a:defRPr sz="3900" b="0" i="0" u="none" strike="noStrike" cap="none" spc="0" baseline="0">
          <a:solidFill>
            <a:srgbClr val="191239"/>
          </a:solidFill>
          <a:uFillTx/>
          <a:latin typeface="Montserrat Medium"/>
          <a:ea typeface="Montserrat Medium"/>
          <a:cs typeface="Montserrat Medium"/>
          <a:sym typeface="Montserrat Medium"/>
        </a:defRPr>
      </a:lvl9pPr>
    </p:titleStyle>
    <p:bodyStyle>
      <a:lvl1pPr marL="431800" marR="0" indent="-431800" algn="l" defTabSz="825500" rtl="0" eaLnBrk="1" latinLnBrk="0" hangingPunct="1">
        <a:lnSpc>
          <a:spcPts val="4200"/>
        </a:lnSpc>
        <a:spcBef>
          <a:spcPts val="2000"/>
        </a:spcBef>
        <a:spcAft>
          <a:spcPts val="0"/>
        </a:spcAft>
        <a:buClrTx/>
        <a:buSzPct val="123000"/>
        <a:buFontTx/>
        <a:buChar char="•"/>
        <a:tabLst/>
        <a:defRPr sz="3400" b="0" i="0" u="none" strike="noStrike" cap="none" spc="0" baseline="0">
          <a:solidFill>
            <a:srgbClr val="191239"/>
          </a:solidFill>
          <a:uFillTx/>
          <a:latin typeface="Noto Sans"/>
          <a:ea typeface="Noto Sans"/>
          <a:cs typeface="Noto Sans"/>
          <a:sym typeface="Noto Sans"/>
        </a:defRPr>
      </a:lvl1pPr>
      <a:lvl2pPr marL="1041400" marR="0" indent="-431800" algn="l" defTabSz="825500" rtl="0" eaLnBrk="1" latinLnBrk="0" hangingPunct="1">
        <a:lnSpc>
          <a:spcPts val="4200"/>
        </a:lnSpc>
        <a:spcBef>
          <a:spcPts val="2000"/>
        </a:spcBef>
        <a:spcAft>
          <a:spcPts val="0"/>
        </a:spcAft>
        <a:buClrTx/>
        <a:buSzPct val="123000"/>
        <a:buFontTx/>
        <a:buChar char="•"/>
        <a:tabLst/>
        <a:defRPr sz="3400" b="0" i="0" u="none" strike="noStrike" cap="none" spc="0" baseline="0">
          <a:solidFill>
            <a:srgbClr val="191239"/>
          </a:solidFill>
          <a:uFillTx/>
          <a:latin typeface="Noto Sans"/>
          <a:ea typeface="Noto Sans"/>
          <a:cs typeface="Noto Sans"/>
          <a:sym typeface="Noto Sans"/>
        </a:defRPr>
      </a:lvl2pPr>
      <a:lvl3pPr marL="1651000" marR="0" indent="-431800" algn="l" defTabSz="825500" rtl="0" eaLnBrk="1" latinLnBrk="0" hangingPunct="1">
        <a:lnSpc>
          <a:spcPts val="4200"/>
        </a:lnSpc>
        <a:spcBef>
          <a:spcPts val="2000"/>
        </a:spcBef>
        <a:spcAft>
          <a:spcPts val="0"/>
        </a:spcAft>
        <a:buClrTx/>
        <a:buSzPct val="123000"/>
        <a:buFontTx/>
        <a:buChar char="•"/>
        <a:tabLst/>
        <a:defRPr sz="3400" b="0" i="0" u="none" strike="noStrike" cap="none" spc="0" baseline="0">
          <a:solidFill>
            <a:srgbClr val="191239"/>
          </a:solidFill>
          <a:uFillTx/>
          <a:latin typeface="Noto Sans"/>
          <a:ea typeface="Noto Sans"/>
          <a:cs typeface="Noto Sans"/>
          <a:sym typeface="Noto Sans"/>
        </a:defRPr>
      </a:lvl3pPr>
      <a:lvl4pPr marL="2260600" marR="0" indent="-431800" algn="l" defTabSz="825500" rtl="0" eaLnBrk="1" latinLnBrk="0" hangingPunct="1">
        <a:lnSpc>
          <a:spcPts val="4200"/>
        </a:lnSpc>
        <a:spcBef>
          <a:spcPts val="2000"/>
        </a:spcBef>
        <a:spcAft>
          <a:spcPts val="0"/>
        </a:spcAft>
        <a:buClrTx/>
        <a:buSzPct val="123000"/>
        <a:buFontTx/>
        <a:buChar char="•"/>
        <a:tabLst/>
        <a:defRPr sz="3400" b="0" i="0" u="none" strike="noStrike" cap="none" spc="0" baseline="0">
          <a:solidFill>
            <a:srgbClr val="191239"/>
          </a:solidFill>
          <a:uFillTx/>
          <a:latin typeface="Noto Sans"/>
          <a:ea typeface="Noto Sans"/>
          <a:cs typeface="Noto Sans"/>
          <a:sym typeface="Noto Sans"/>
        </a:defRPr>
      </a:lvl4pPr>
      <a:lvl5pPr marL="2870200" marR="0" indent="-431800" algn="l" defTabSz="825500" rtl="0" eaLnBrk="1" latinLnBrk="0" hangingPunct="1">
        <a:lnSpc>
          <a:spcPts val="4200"/>
        </a:lnSpc>
        <a:spcBef>
          <a:spcPts val="2000"/>
        </a:spcBef>
        <a:spcAft>
          <a:spcPts val="0"/>
        </a:spcAft>
        <a:buClrTx/>
        <a:buSzPct val="123000"/>
        <a:buFontTx/>
        <a:buChar char="•"/>
        <a:tabLst/>
        <a:defRPr sz="3400" b="0" i="0" u="none" strike="noStrike" cap="none" spc="0" baseline="0">
          <a:solidFill>
            <a:srgbClr val="191239"/>
          </a:solidFill>
          <a:uFillTx/>
          <a:latin typeface="Noto Sans"/>
          <a:ea typeface="Noto Sans"/>
          <a:cs typeface="Noto Sans"/>
          <a:sym typeface="Noto Sans"/>
        </a:defRPr>
      </a:lvl5pPr>
      <a:lvl6pPr marL="3479800" marR="0" indent="-431800" algn="l" defTabSz="825500" rtl="0" eaLnBrk="1" latinLnBrk="0" hangingPunct="1">
        <a:lnSpc>
          <a:spcPts val="4200"/>
        </a:lnSpc>
        <a:spcBef>
          <a:spcPts val="2000"/>
        </a:spcBef>
        <a:spcAft>
          <a:spcPts val="0"/>
        </a:spcAft>
        <a:buClrTx/>
        <a:buSzPct val="123000"/>
        <a:buFontTx/>
        <a:buChar char="•"/>
        <a:tabLst/>
        <a:defRPr sz="3400" b="0" i="0" u="none" strike="noStrike" cap="none" spc="0" baseline="0">
          <a:solidFill>
            <a:srgbClr val="191239"/>
          </a:solidFill>
          <a:uFillTx/>
          <a:latin typeface="Noto Sans"/>
          <a:ea typeface="Noto Sans"/>
          <a:cs typeface="Noto Sans"/>
          <a:sym typeface="Noto Sans"/>
        </a:defRPr>
      </a:lvl6pPr>
      <a:lvl7pPr marL="4089400" marR="0" indent="-431800" algn="l" defTabSz="825500" rtl="0" eaLnBrk="1" latinLnBrk="0" hangingPunct="1">
        <a:lnSpc>
          <a:spcPts val="4200"/>
        </a:lnSpc>
        <a:spcBef>
          <a:spcPts val="2000"/>
        </a:spcBef>
        <a:spcAft>
          <a:spcPts val="0"/>
        </a:spcAft>
        <a:buClrTx/>
        <a:buSzPct val="123000"/>
        <a:buFontTx/>
        <a:buChar char="•"/>
        <a:tabLst/>
        <a:defRPr sz="3400" b="0" i="0" u="none" strike="noStrike" cap="none" spc="0" baseline="0">
          <a:solidFill>
            <a:srgbClr val="191239"/>
          </a:solidFill>
          <a:uFillTx/>
          <a:latin typeface="Noto Sans"/>
          <a:ea typeface="Noto Sans"/>
          <a:cs typeface="Noto Sans"/>
          <a:sym typeface="Noto Sans"/>
        </a:defRPr>
      </a:lvl7pPr>
      <a:lvl8pPr marL="4699000" marR="0" indent="-431800" algn="l" defTabSz="825500" rtl="0" eaLnBrk="1" latinLnBrk="0" hangingPunct="1">
        <a:lnSpc>
          <a:spcPts val="4200"/>
        </a:lnSpc>
        <a:spcBef>
          <a:spcPts val="2000"/>
        </a:spcBef>
        <a:spcAft>
          <a:spcPts val="0"/>
        </a:spcAft>
        <a:buClrTx/>
        <a:buSzPct val="123000"/>
        <a:buFontTx/>
        <a:buChar char="•"/>
        <a:tabLst/>
        <a:defRPr sz="3400" b="0" i="0" u="none" strike="noStrike" cap="none" spc="0" baseline="0">
          <a:solidFill>
            <a:srgbClr val="191239"/>
          </a:solidFill>
          <a:uFillTx/>
          <a:latin typeface="Noto Sans"/>
          <a:ea typeface="Noto Sans"/>
          <a:cs typeface="Noto Sans"/>
          <a:sym typeface="Noto Sans"/>
        </a:defRPr>
      </a:lvl8pPr>
      <a:lvl9pPr marL="5308600" marR="0" indent="-431800" algn="l" defTabSz="825500" rtl="0" eaLnBrk="1" latinLnBrk="0" hangingPunct="1">
        <a:lnSpc>
          <a:spcPts val="4200"/>
        </a:lnSpc>
        <a:spcBef>
          <a:spcPts val="2000"/>
        </a:spcBef>
        <a:spcAft>
          <a:spcPts val="0"/>
        </a:spcAft>
        <a:buClrTx/>
        <a:buSzPct val="123000"/>
        <a:buFontTx/>
        <a:buChar char="•"/>
        <a:tabLst/>
        <a:defRPr sz="3400" b="0" i="0" u="none" strike="noStrike" cap="none" spc="0" baseline="0">
          <a:solidFill>
            <a:srgbClr val="191239"/>
          </a:solidFill>
          <a:uFillTx/>
          <a:latin typeface="Noto Sans"/>
          <a:ea typeface="Noto Sans"/>
          <a:cs typeface="Noto Sans"/>
          <a:sym typeface="Noto Sans"/>
        </a:defRPr>
      </a:lvl9pPr>
    </p:bodyStyle>
    <p:otherStyle>
      <a:lvl1pPr marL="0" marR="0" indent="0" algn="ctr" defTabSz="584200" rtl="0" eaLnBrk="1" latinLnBrk="0" hangingPunct="1">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eaLnBrk="1" latinLnBrk="0" hangingPunct="1">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eaLnBrk="1" latinLnBrk="0" hangingPunct="1">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eaLnBrk="1" latinLnBrk="0" hangingPunct="1">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eaLnBrk="1" latinLnBrk="0" hangingPunct="1">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eaLnBrk="1" latinLnBrk="0" hangingPunct="1">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eaLnBrk="1" latinLnBrk="0" hangingPunct="1">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eaLnBrk="1" latinLnBrk="0" hangingPunct="1">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eaLnBrk="1" latinLnBrk="0" hangingPunct="1">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png"/><Relationship Id="rId7" Type="http://schemas.openxmlformats.org/officeDocument/2006/relationships/image" Target="../media/image6.png"/><Relationship Id="rId12" Type="http://schemas.openxmlformats.org/officeDocument/2006/relationships/image" Target="../media/image11.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svg"/><Relationship Id="rId11" Type="http://schemas.openxmlformats.org/officeDocument/2006/relationships/image" Target="../media/image10.png"/><Relationship Id="rId5" Type="http://schemas.openxmlformats.org/officeDocument/2006/relationships/image" Target="../media/image1.png"/><Relationship Id="rId10" Type="http://schemas.openxmlformats.org/officeDocument/2006/relationships/image" Target="../media/image9.svg"/><Relationship Id="rId4" Type="http://schemas.openxmlformats.org/officeDocument/2006/relationships/image" Target="../media/image4.sv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BAC5428B-7134-BCFF-D04F-478EC642BE3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549" y="1"/>
            <a:ext cx="24413550" cy="13715998"/>
          </a:xfrm>
          <a:prstGeom prst="rect">
            <a:avLst/>
          </a:prstGeom>
        </p:spPr>
      </p:pic>
      <p:pic>
        <p:nvPicPr>
          <p:cNvPr id="11" name="Graphic 10">
            <a:extLst>
              <a:ext uri="{FF2B5EF4-FFF2-40B4-BE49-F238E27FC236}">
                <a16:creationId xmlns:a16="http://schemas.microsoft.com/office/drawing/2014/main" id="{B435A12D-882A-C653-620E-2FF5B9FD6E9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278332" y="790061"/>
            <a:ext cx="2319468" cy="1187022"/>
          </a:xfrm>
          <a:prstGeom prst="rect">
            <a:avLst/>
          </a:prstGeom>
        </p:spPr>
      </p:pic>
      <p:pic>
        <p:nvPicPr>
          <p:cNvPr id="13" name="Graphic 12">
            <a:extLst>
              <a:ext uri="{FF2B5EF4-FFF2-40B4-BE49-F238E27FC236}">
                <a16:creationId xmlns:a16="http://schemas.microsoft.com/office/drawing/2014/main" id="{E919F5DB-9990-A8E5-CFC9-7A6FB951038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601733" y="10040618"/>
            <a:ext cx="13877518" cy="3946520"/>
          </a:xfrm>
          <a:prstGeom prst="rect">
            <a:avLst/>
          </a:prstGeom>
        </p:spPr>
      </p:pic>
      <p:pic>
        <p:nvPicPr>
          <p:cNvPr id="15" name="Graphic 14">
            <a:extLst>
              <a:ext uri="{FF2B5EF4-FFF2-40B4-BE49-F238E27FC236}">
                <a16:creationId xmlns:a16="http://schemas.microsoft.com/office/drawing/2014/main" id="{29E0B9FD-3F80-0382-3B4C-89EB710DB8B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988919" y="2401649"/>
            <a:ext cx="4645800" cy="4892262"/>
          </a:xfrm>
          <a:prstGeom prst="rect">
            <a:avLst/>
          </a:prstGeom>
        </p:spPr>
      </p:pic>
      <p:pic>
        <p:nvPicPr>
          <p:cNvPr id="17" name="Graphic 16">
            <a:extLst>
              <a:ext uri="{FF2B5EF4-FFF2-40B4-BE49-F238E27FC236}">
                <a16:creationId xmlns:a16="http://schemas.microsoft.com/office/drawing/2014/main" id="{C669068F-E8AB-29AB-38FF-BC880C4470A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01032" y="-1788645"/>
            <a:ext cx="5634682" cy="8561076"/>
          </a:xfrm>
          <a:prstGeom prst="rect">
            <a:avLst/>
          </a:prstGeom>
        </p:spPr>
      </p:pic>
      <p:sp>
        <p:nvSpPr>
          <p:cNvPr id="18" name="Title 1">
            <a:extLst>
              <a:ext uri="{FF2B5EF4-FFF2-40B4-BE49-F238E27FC236}">
                <a16:creationId xmlns:a16="http://schemas.microsoft.com/office/drawing/2014/main" id="{CC33CA9F-CA89-1446-FE30-8EB9C79AB307}"/>
              </a:ext>
            </a:extLst>
          </p:cNvPr>
          <p:cNvSpPr>
            <a:spLocks noGrp="1"/>
          </p:cNvSpPr>
          <p:nvPr>
            <p:ph type="title"/>
          </p:nvPr>
        </p:nvSpPr>
        <p:spPr>
          <a:xfrm>
            <a:off x="1632093" y="1166330"/>
            <a:ext cx="3972560" cy="2651126"/>
          </a:xfrm>
        </p:spPr>
        <p:txBody>
          <a:bodyPr>
            <a:normAutofit/>
          </a:bodyPr>
          <a:lstStyle/>
          <a:p>
            <a:pPr algn="ctr">
              <a:lnSpc>
                <a:spcPct val="100000"/>
              </a:lnSpc>
            </a:pPr>
            <a:r>
              <a:rPr lang="en-IN" sz="5800"/>
              <a:t>REGISTER</a:t>
            </a:r>
            <a:br>
              <a:rPr lang="en-IN" b="1">
                <a:solidFill>
                  <a:schemeClr val="bg1"/>
                </a:solidFill>
                <a:latin typeface="Montserrat" panose="00000500000000000000" pitchFamily="2" charset="0"/>
              </a:rPr>
            </a:br>
            <a:r>
              <a:rPr lang="en-IN" sz="9800"/>
              <a:t>NOW!</a:t>
            </a:r>
          </a:p>
        </p:txBody>
      </p:sp>
      <p:sp>
        <p:nvSpPr>
          <p:cNvPr id="20" name="Title 1">
            <a:extLst>
              <a:ext uri="{FF2B5EF4-FFF2-40B4-BE49-F238E27FC236}">
                <a16:creationId xmlns:a16="http://schemas.microsoft.com/office/drawing/2014/main" id="{C8971AEC-D9B0-F762-FB48-81BDE1895BFA}"/>
              </a:ext>
            </a:extLst>
          </p:cNvPr>
          <p:cNvSpPr txBox="1">
            <a:spLocks/>
          </p:cNvSpPr>
          <p:nvPr/>
        </p:nvSpPr>
        <p:spPr>
          <a:xfrm>
            <a:off x="8628815" y="7714595"/>
            <a:ext cx="7406640" cy="1216662"/>
          </a:xfrm>
          <a:prstGeom prst="rect">
            <a:avLst/>
          </a:prstGeom>
        </p:spPr>
        <p:txBody>
          <a:bodyPr vert="horz" lIns="182880" tIns="91440" rIns="182880" bIns="9144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b="1">
                <a:solidFill>
                  <a:schemeClr val="bg1"/>
                </a:solidFill>
                <a:latin typeface="Montserrat" panose="00000500000000000000" pitchFamily="2" charset="0"/>
              </a:rPr>
              <a:t>25-26 JUNE 2023</a:t>
            </a:r>
          </a:p>
        </p:txBody>
      </p:sp>
      <p:sp>
        <p:nvSpPr>
          <p:cNvPr id="21" name="Title 1">
            <a:extLst>
              <a:ext uri="{FF2B5EF4-FFF2-40B4-BE49-F238E27FC236}">
                <a16:creationId xmlns:a16="http://schemas.microsoft.com/office/drawing/2014/main" id="{E4572A2D-3239-B4D4-4974-B1992AAA2BBF}"/>
              </a:ext>
            </a:extLst>
          </p:cNvPr>
          <p:cNvSpPr txBox="1">
            <a:spLocks/>
          </p:cNvSpPr>
          <p:nvPr/>
        </p:nvSpPr>
        <p:spPr>
          <a:xfrm>
            <a:off x="6318874" y="9035395"/>
            <a:ext cx="11985890" cy="1557546"/>
          </a:xfrm>
          <a:prstGeom prst="rect">
            <a:avLst/>
          </a:prstGeom>
        </p:spPr>
        <p:txBody>
          <a:bodyPr vert="horz" lIns="182880" tIns="91440" rIns="182880" bIns="9144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a:solidFill>
                  <a:schemeClr val="bg1"/>
                </a:solidFill>
                <a:latin typeface="Montserrat" panose="00000500000000000000" pitchFamily="2" charset="0"/>
              </a:rPr>
              <a:t>SINGAPORE EYE RESEARCH INSTITUTE SINGAPORE​ AND ONLINE</a:t>
            </a:r>
            <a:endParaRPr lang="en-IN" b="1">
              <a:solidFill>
                <a:schemeClr val="bg1"/>
              </a:solidFill>
              <a:latin typeface="Montserrat" panose="00000500000000000000" pitchFamily="2" charset="0"/>
            </a:endParaRPr>
          </a:p>
        </p:txBody>
      </p:sp>
    </p:spTree>
    <p:extLst>
      <p:ext uri="{BB962C8B-B14F-4D97-AF65-F5344CB8AC3E}">
        <p14:creationId xmlns:p14="http://schemas.microsoft.com/office/powerpoint/2010/main" val="3900916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E26839-DE37-880F-6FBA-6970DC838A7C}"/>
              </a:ext>
            </a:extLst>
          </p:cNvPr>
          <p:cNvSpPr>
            <a:spLocks noGrp="1"/>
          </p:cNvSpPr>
          <p:nvPr>
            <p:ph idx="1"/>
          </p:nvPr>
        </p:nvSpPr>
        <p:spPr/>
        <p:txBody>
          <a:bodyPr/>
          <a:lstStyle/>
          <a:p>
            <a:endParaRPr lang="en-GB"/>
          </a:p>
        </p:txBody>
      </p:sp>
      <p:sp>
        <p:nvSpPr>
          <p:cNvPr id="3" name="Title 2">
            <a:extLst>
              <a:ext uri="{FF2B5EF4-FFF2-40B4-BE49-F238E27FC236}">
                <a16:creationId xmlns:a16="http://schemas.microsoft.com/office/drawing/2014/main" id="{29464307-1A07-8B8B-FC55-1E1633B20BB7}"/>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541597809"/>
      </p:ext>
    </p:extLst>
  </p:cSld>
  <p:clrMapOvr>
    <a:masterClrMapping/>
  </p:clrMapOvr>
</p:sld>
</file>

<file path=ppt/theme/theme1.xml><?xml version="1.0" encoding="utf-8"?>
<a:theme xmlns:a="http://schemas.openxmlformats.org/drawingml/2006/main" name="21_BasicWhite">
  <a:themeElements>
    <a:clrScheme name="21_BasicWhite">
      <a:dk1>
        <a:srgbClr val="191239"/>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Montserrat Bold"/>
        <a:ea typeface="Montserrat Bold"/>
        <a:cs typeface="Montserrat Bold"/>
      </a:majorFont>
      <a:minorFont>
        <a:latin typeface="Montserrat ExtraBold"/>
        <a:ea typeface="Montserrat ExtraBold"/>
        <a:cs typeface="Montserrat ExtraBold"/>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65 Medium"/>
            <a:ea typeface="Helvetica 65 Medium"/>
            <a:cs typeface="Helvetica 65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ts val="4200"/>
          </a:lnSpc>
          <a:spcBef>
            <a:spcPts val="2000"/>
          </a:spcBef>
          <a:spcAft>
            <a:spcPts val="0"/>
          </a:spcAft>
          <a:buClrTx/>
          <a:buSzTx/>
          <a:buFontTx/>
          <a:buNone/>
          <a:tabLst/>
          <a:defRPr kumimoji="0" sz="2400" b="0" i="0" u="none" strike="noStrike" cap="none" spc="0" normalizeH="0" baseline="0">
            <a:ln>
              <a:noFill/>
            </a:ln>
            <a:solidFill>
              <a:srgbClr val="191239"/>
            </a:solidFill>
            <a:effectLst/>
            <a:uFillTx/>
            <a:latin typeface="Noto Sans"/>
            <a:ea typeface="Noto Sans"/>
            <a:cs typeface="Noto Sans"/>
            <a:sym typeface="Noto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LYE_PPT_internal" id="{34415729-692F-6741-9ABE-90B15A54677E}" vid="{9F55E0FE-961A-AB4F-817A-CDB7AEC7DF55}"/>
    </a:ext>
  </a:ext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Montserrat Bold"/>
        <a:ea typeface="Montserrat Bold"/>
        <a:cs typeface="Montserrat Bold"/>
      </a:majorFont>
      <a:minorFont>
        <a:latin typeface="Montserrat ExtraBold"/>
        <a:ea typeface="Montserrat ExtraBold"/>
        <a:cs typeface="Montserrat ExtraBold"/>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65 Medium"/>
            <a:ea typeface="Helvetica 65 Medium"/>
            <a:cs typeface="Helvetica 65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ts val="4200"/>
          </a:lnSpc>
          <a:spcBef>
            <a:spcPts val="2000"/>
          </a:spcBef>
          <a:spcAft>
            <a:spcPts val="0"/>
          </a:spcAft>
          <a:buClrTx/>
          <a:buSzTx/>
          <a:buFontTx/>
          <a:buNone/>
          <a:tabLst/>
          <a:defRPr kumimoji="0" sz="2400" b="0" i="0" u="none" strike="noStrike" cap="none" spc="0" normalizeH="0" baseline="0">
            <a:ln>
              <a:noFill/>
            </a:ln>
            <a:solidFill>
              <a:srgbClr val="191239"/>
            </a:solidFill>
            <a:effectLst/>
            <a:uFillTx/>
            <a:latin typeface="Noto Sans"/>
            <a:ea typeface="Noto Sans"/>
            <a:cs typeface="Noto Sans"/>
            <a:sym typeface="Noto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7B3872DD1FD8C4BB7AC9B0754EFE8E1" ma:contentTypeVersion="16" ma:contentTypeDescription="Create a new document." ma:contentTypeScope="" ma:versionID="d736b0620ea5a6985f5266554e463ace">
  <xsd:schema xmlns:xsd="http://www.w3.org/2001/XMLSchema" xmlns:xs="http://www.w3.org/2001/XMLSchema" xmlns:p="http://schemas.microsoft.com/office/2006/metadata/properties" xmlns:ns2="5861ad7c-18b5-4c05-969c-14ee1f32000f" xmlns:ns3="b8eda1c6-edaa-48f0-a8d9-ec641f5335be" targetNamespace="http://schemas.microsoft.com/office/2006/metadata/properties" ma:root="true" ma:fieldsID="058df9b36c61b0b77e1e7f1f0393393f" ns2:_="" ns3:_="">
    <xsd:import namespace="5861ad7c-18b5-4c05-969c-14ee1f32000f"/>
    <xsd:import namespace="b8eda1c6-edaa-48f0-a8d9-ec641f5335b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861ad7c-18b5-4c05-969c-14ee1f3200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abd7073-03bb-4f5f-ae43-47e02b55ae8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b8eda1c6-edaa-48f0-a8d9-ec641f5335be"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3315b4db-0137-4dc4-88a5-c61e7f15e51b}" ma:internalName="TaxCatchAll" ma:showField="CatchAllData" ma:web="b8eda1c6-edaa-48f0-a8d9-ec641f5335b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8eda1c6-edaa-48f0-a8d9-ec641f5335be" xsi:nil="true"/>
    <lcf76f155ced4ddcb4097134ff3c332f xmlns="5861ad7c-18b5-4c05-969c-14ee1f32000f">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5E3E7E-7D11-46F4-B926-85996DE8BFAD}">
  <ds:schemaRefs>
    <ds:schemaRef ds:uri="5861ad7c-18b5-4c05-969c-14ee1f32000f"/>
    <ds:schemaRef ds:uri="b8eda1c6-edaa-48f0-a8d9-ec641f5335b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9C562A49-4EBB-4DE1-9BAD-7899885D6D2F}">
  <ds:schemaRefs>
    <ds:schemaRef ds:uri="5861ad7c-18b5-4c05-969c-14ee1f32000f"/>
    <ds:schemaRef ds:uri="6492ad76-73d2-4d7c-bab5-fc6487b9524c"/>
    <ds:schemaRef ds:uri="7a6a961b-5d88-4949-a226-38e18dc1b23a"/>
    <ds:schemaRef ds:uri="924e03da-392b-40b7-a690-9be2b37efc8d"/>
    <ds:schemaRef ds:uri="b8eda1c6-edaa-48f0-a8d9-ec641f5335b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18B344A-82AC-49D7-9BB9-BCDF170FAC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21_BasicWhite</Template>
  <Application>Microsoft Office PowerPoint</Application>
  <PresentationFormat>Custom</PresentationFormat>
  <Slides>2</Slides>
  <Notes>1</Notes>
  <HiddenSlides>0</HiddenSlide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21_BasicWhite</vt:lpstr>
      <vt:lpstr>REGISTER NOW!</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Simon Darvill</dc:creator>
  <cp:revision>1</cp:revision>
  <dcterms:created xsi:type="dcterms:W3CDTF">2022-11-02T08:52:51Z</dcterms:created>
  <dcterms:modified xsi:type="dcterms:W3CDTF">2023-04-14T00:29:46Z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0x010100A7B3872DD1FD8C4BB7AC9B0754EFE8E1</vt:lpwstr>
  </property>
  <property fmtid="{D5CDD505-2E9C-101B-9397-08002B2CF9AE}" pid="3" name="MediaServiceImageTags">
    <vt:lpwstr/>
  </property>
</Properties>
</file>